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ACCF5-478E-4AC1-8CDB-F34792C1B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28E8CF-F4EB-4E09-9D9C-FD08DCF58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260180-6B56-42B0-A40F-F6FF2881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838-48F9-4587-BD7E-2B60564B1B85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9A5E68-8646-4B5F-95C0-C27D0194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B3018F-18BB-47E8-8D59-D528CD35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9805-CC90-4225-8DAA-10A03476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2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2367D-6CAD-4D08-9D0B-23407FB4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BC11E6-00A2-4348-82E6-A8705E11F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C4DEBB-1853-4A6F-A368-5769EE64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838-48F9-4587-BD7E-2B60564B1B85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32CEBE-6002-4C8A-8A7C-D7E460C3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FFC4D0-CA78-4C9B-A715-7AE6394E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9805-CC90-4225-8DAA-10A03476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18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3649E2-54C5-4B17-8609-228BE461FD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E87796-5A13-472C-8299-9E842B23E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DA7CD-ECEC-4B41-8216-A19522889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838-48F9-4587-BD7E-2B60564B1B85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D857F7-D316-4B8E-BF97-0FDD230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CDE8CA-535E-4F97-BE62-DD40B614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9805-CC90-4225-8DAA-10A03476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45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C1D9A-9258-4EF6-9325-2512BB2E9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55C584-C6F6-4AFB-BEF5-508B1E78F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B0ADF1-6CFF-4244-9A08-64F69A9F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838-48F9-4587-BD7E-2B60564B1B85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DD19E9-B394-4691-AAFE-FC55E683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4040A1-8663-45C5-A68D-6D3AF21A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9805-CC90-4225-8DAA-10A03476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31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1EF26-984A-499A-93F0-1B15B22C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BA1F3F-F22D-41C7-8EE6-AF83E8B46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9F7757-AAD3-47C6-82BA-EC613D8C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838-48F9-4587-BD7E-2B60564B1B85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BA7D96-8BB1-4630-9072-1FAA08F5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617781-C113-439C-8DC6-82254EF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9805-CC90-4225-8DAA-10A03476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05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EDA51-3F12-4EA8-9828-44D2BD5C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AEB859-A9BF-4319-9E72-0BBA788D7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64176F-63BA-49BF-8742-981CFE3F1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FE821-BDC2-4666-91D6-1F74C515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838-48F9-4587-BD7E-2B60564B1B85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48BCF-E910-4D28-82F7-C5069015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8FE099-6D6B-42FD-9ED1-78FB35A9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9805-CC90-4225-8DAA-10A03476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6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D0921-7BCF-4B62-8EBB-818A5DB6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E102B1-6E3B-45CA-8CCD-C51AB9DC9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0541E5-835C-4F7C-9A79-892C8832D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325C18-FE80-4D29-97E3-CC035BB40D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9DEA2C-8A2A-43D2-BECA-548176709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5E52B2-98D0-4C2F-BF04-6D24F617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838-48F9-4587-BD7E-2B60564B1B85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8E4947-D2B9-4ACE-83B2-ADE9E42A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8A79C1-E7E9-4A1A-877F-BDE9BEE4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9805-CC90-4225-8DAA-10A03476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6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FE156-A3C8-40BB-94EB-3549785F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AA269A-E2A7-4325-8691-5B4A21D6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838-48F9-4587-BD7E-2B60564B1B85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2D0124-287C-42F4-B4E6-EA0F3222B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F7C3E4-7F0E-4840-85B4-E48C0847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9805-CC90-4225-8DAA-10A03476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74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27F296-BEA0-42EF-A0D4-21F1C8F4D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838-48F9-4587-BD7E-2B60564B1B85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AF46A1-EEE9-478A-8CA9-5394345C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0F46BC-AD87-4A75-B25F-4AFFB2745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9805-CC90-4225-8DAA-10A03476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6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A69DA-EA9A-4A0F-A878-19226477F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B955AE-72C0-4AAD-AE78-7427A4E15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15554F-64FA-47AD-A201-797BFDD8A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D48A6B-0998-45B6-A0A6-EA4D6B21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838-48F9-4587-BD7E-2B60564B1B85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CF2305-4AF7-4986-8FE9-683CC426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8DD15B-BF92-419D-852A-E9E47AB1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9805-CC90-4225-8DAA-10A03476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10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4ABF8-EC2A-4B24-AEEC-A9C08897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EDA3F3-D9C4-49B0-BD89-62847F572B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03F278-00B4-4A6A-926B-DDF6B4646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BB552C-0D9A-46E4-83BE-21F4FF54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838-48F9-4587-BD7E-2B60564B1B85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035700-F0E9-4CE1-AF31-E13F608C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78572F-6F4C-4223-8EB0-DCFA336D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9805-CC90-4225-8DAA-10A03476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5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6A868-4949-45B3-AD65-1392A08B8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2C9FD5-CF43-46F4-AD48-7EAE6B676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1EA74D-1A58-45F5-834F-C0E100FC6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8838-48F9-4587-BD7E-2B60564B1B85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FD738-EF46-437E-B3DC-D251A68FA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D67440-9626-47A6-A7DD-32AF2425B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99805-CC90-4225-8DAA-10A03476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04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irovka.ru/community/razvitie-sistemy-markirovki-novye-tovary/obyazatelnaya-markirovka-s-1-sentyabrya-2025-goda-perechen-novykh-tovarnykh-grup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irovka.ru/community/rezhim-proverok-na-kassakh/rezhim-proverok-na-kassak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irovka.ru/community/transfer-EDI/poekzemplyarnyy-uchet-dlya-5-tovarnykh-grupp-s-1-sentyabrya-2025-god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irovka.ru/community/shoes-and-clothes/markirovka-ostatkov-tovarov-legkaya-promyshlennos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rkirovka.ru/community/shoes-and-clothes/tsrpt-zapustil-vydelennuyu-liniyu-podderzhki-dlya-ip-po-markirovke-tovarov-legkoy-promyshlennost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5;&#1077;&#1089;&#1090;&#1085;&#1099;&#1081;&#1079;&#1085;&#1072;&#1082;.&#1088;&#1092;/business/projects/light_industry/discount/retai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irovka.ru/community/markirovka-kormov-dlya-zhivotnykh/obemno-sortovoy-uchet-i-vyvod-iz-oborota-v-kormakh-dlya-zhivotnykh-s-1-sentyabry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irovka.ru/community/ask-expert/zadayte-vopros-pro-poekzemplyarnuyu-proslezhivaemos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16A68-9A07-4D21-A011-D426702DD9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DF9537-8C51-4443-AFAA-48F27FF26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6" y="197789"/>
            <a:ext cx="11976334" cy="3483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A14635-2A1C-4C7C-9AB4-E42D185EBCCB}"/>
              </a:ext>
            </a:extLst>
          </p:cNvPr>
          <p:cNvSpPr txBox="1"/>
          <p:nvPr/>
        </p:nvSpPr>
        <p:spPr>
          <a:xfrm>
            <a:off x="1303220" y="5005004"/>
            <a:ext cx="9801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Обязательная маркировка с 1 сентября 2025 года: перечень новых товарных групп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941E8B-C9A7-4F5E-8478-5C99B9943C0F}"/>
              </a:ext>
            </a:extLst>
          </p:cNvPr>
          <p:cNvSpPr txBox="1"/>
          <p:nvPr/>
        </p:nvSpPr>
        <p:spPr>
          <a:xfrm>
            <a:off x="158516" y="5476876"/>
            <a:ext cx="117763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https://markirovka.ru/community/razvitie-sistemy-markirovki-novye-tovary/obyazatelnaya-markirovka-s-1-sentyabrya-2025-goda-perechen-novykh-tovarnykh-grupp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3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33BFCE-4A76-479C-B14A-7DDDA820E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4" y="104694"/>
            <a:ext cx="12038366" cy="3629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9CB3A5-8A4B-4BCD-995C-04EE328B2F1E}"/>
              </a:ext>
            </a:extLst>
          </p:cNvPr>
          <p:cNvSpPr txBox="1"/>
          <p:nvPr/>
        </p:nvSpPr>
        <p:spPr>
          <a:xfrm>
            <a:off x="3933825" y="51324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363634"/>
                </a:solidFill>
                <a:effectLst/>
                <a:latin typeface="Circe-Bold"/>
              </a:rPr>
              <a:t>Разрешительный режим на кассах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A6AD2-559C-4E01-96C7-93598AC103FB}"/>
              </a:ext>
            </a:extLst>
          </p:cNvPr>
          <p:cNvSpPr txBox="1"/>
          <p:nvPr/>
        </p:nvSpPr>
        <p:spPr>
          <a:xfrm>
            <a:off x="1781175" y="5501759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https://markirovka.ru/community/rezhim-proverok-na-kassakh/rezhim-proverok-na-kassakh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10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1A935B-7595-484C-8DA9-0E6DE616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3" y="95170"/>
            <a:ext cx="12028274" cy="35338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E036B5-0143-4275-A6C4-55D0C0E7C2DA}"/>
              </a:ext>
            </a:extLst>
          </p:cNvPr>
          <p:cNvSpPr txBox="1"/>
          <p:nvPr/>
        </p:nvSpPr>
        <p:spPr>
          <a:xfrm>
            <a:off x="2524125" y="4867274"/>
            <a:ext cx="8353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/>
              <a:t>Поэкземплярный</a:t>
            </a:r>
            <a:r>
              <a:rPr lang="ru-RU" sz="2000" b="1" dirty="0"/>
              <a:t> учет для 5 товарных групп с 1 сентября 2025 года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8EA02-9540-44A8-95AB-F32F1D73FE54}"/>
              </a:ext>
            </a:extLst>
          </p:cNvPr>
          <p:cNvSpPr txBox="1"/>
          <p:nvPr/>
        </p:nvSpPr>
        <p:spPr>
          <a:xfrm>
            <a:off x="409575" y="5367635"/>
            <a:ext cx="1158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https://markirovka.ru/community/transfer-EDI/poekzemplyarnyy-uchet-dlya-5-tovarnykh-grupp-s-1-sentyabrya-2025-goda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71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106933-177F-4D2F-83BA-8125AA1B6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5" y="98254"/>
            <a:ext cx="11938269" cy="3795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F01DA5-C5CE-4331-9395-349EF43BEBB2}"/>
              </a:ext>
            </a:extLst>
          </p:cNvPr>
          <p:cNvSpPr txBox="1"/>
          <p:nvPr/>
        </p:nvSpPr>
        <p:spPr>
          <a:xfrm>
            <a:off x="2638423" y="5687931"/>
            <a:ext cx="72485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Маркировка остатков товаров. Легкая промышленность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CB1516-9048-4FAA-98C2-4A1DDA69BF3B}"/>
              </a:ext>
            </a:extLst>
          </p:cNvPr>
          <p:cNvSpPr txBox="1"/>
          <p:nvPr/>
        </p:nvSpPr>
        <p:spPr>
          <a:xfrm>
            <a:off x="461961" y="6088041"/>
            <a:ext cx="11268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https://markirovka.ru/community/shoes-and-clothes/markirovka-ostatkov-tovarov-legkaya-promyshlennost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201D48-BCD5-44E8-BA43-576E0251DB02}"/>
              </a:ext>
            </a:extLst>
          </p:cNvPr>
          <p:cNvSpPr txBox="1"/>
          <p:nvPr/>
        </p:nvSpPr>
        <p:spPr>
          <a:xfrm>
            <a:off x="2352672" y="4293936"/>
            <a:ext cx="8334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Поддержка для ИП по маркировке товаров легкой промышленности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B6318-0E29-4B56-BC12-B399143A3865}"/>
              </a:ext>
            </a:extLst>
          </p:cNvPr>
          <p:cNvSpPr txBox="1"/>
          <p:nvPr/>
        </p:nvSpPr>
        <p:spPr>
          <a:xfrm>
            <a:off x="250030" y="4764601"/>
            <a:ext cx="12025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https://markirovka.ru/community/shoes-and-clothes/tsrpt-zapustil-vydelennuyu-liniyu-podderzhki-dlya-ip-po-markirovke-tovarov-legkoy-promyshlennosti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14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0253C6-B1A4-42FB-8D33-A744CDA00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59" y="0"/>
            <a:ext cx="12205559" cy="3829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D880CA-4C98-4997-8DF6-9B49470712F7}"/>
              </a:ext>
            </a:extLst>
          </p:cNvPr>
          <p:cNvSpPr txBox="1"/>
          <p:nvPr/>
        </p:nvSpPr>
        <p:spPr>
          <a:xfrm>
            <a:off x="3107530" y="5381625"/>
            <a:ext cx="8265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Маркировка товаров легкой промышленности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5F0BBF-A0A7-4A1B-AE38-1E86704D5A12}"/>
              </a:ext>
            </a:extLst>
          </p:cNvPr>
          <p:cNvSpPr txBox="1"/>
          <p:nvPr/>
        </p:nvSpPr>
        <p:spPr>
          <a:xfrm>
            <a:off x="1558527" y="5867461"/>
            <a:ext cx="944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https://xn--80ajghhoc2aj1c8b.xn--p1ai/business/projects/light_industry/discount/retail/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18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7CF4DE-AA34-4672-B5E7-3408EAB4C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5"/>
            <a:ext cx="12094852" cy="3838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02289B-8EDD-4DB5-851B-2216F7AE2CE6}"/>
              </a:ext>
            </a:extLst>
          </p:cNvPr>
          <p:cNvSpPr txBox="1"/>
          <p:nvPr/>
        </p:nvSpPr>
        <p:spPr>
          <a:xfrm>
            <a:off x="1438274" y="5153025"/>
            <a:ext cx="10410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Объемно-сортовой учет и вывод из оборота в кормах для животных с 1 сентября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E90899-AD85-4A6F-8A34-14D23A90CCDE}"/>
              </a:ext>
            </a:extLst>
          </p:cNvPr>
          <p:cNvSpPr txBox="1"/>
          <p:nvPr/>
        </p:nvSpPr>
        <p:spPr>
          <a:xfrm>
            <a:off x="95250" y="5629275"/>
            <a:ext cx="11999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https://markirovka.ru/community/markirovka-kormov-dlya-zhivotnykh/obemno-sortovoy-uchet-i-vyvod-iz-oborota-v-kormakh-dlya-zhivotnykh-s-1-sentyabrya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67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EDDC44-DB81-4D04-8CD0-1014411AE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380472" cy="3905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A11DCA-4DC6-4C24-869E-7C13AF99F051}"/>
              </a:ext>
            </a:extLst>
          </p:cNvPr>
          <p:cNvSpPr txBox="1"/>
          <p:nvPr/>
        </p:nvSpPr>
        <p:spPr>
          <a:xfrm>
            <a:off x="3047999" y="5169872"/>
            <a:ext cx="76104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Задайте вопрос про </a:t>
            </a:r>
            <a:r>
              <a:rPr lang="ru-RU" sz="2000" b="1" dirty="0" err="1"/>
              <a:t>поэкземплярную</a:t>
            </a:r>
            <a:r>
              <a:rPr lang="ru-RU" sz="2000" b="1" dirty="0"/>
              <a:t> прослеживаемость!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213D5-5B4E-4428-A41A-F7CE424FE142}"/>
              </a:ext>
            </a:extLst>
          </p:cNvPr>
          <p:cNvSpPr txBox="1"/>
          <p:nvPr/>
        </p:nvSpPr>
        <p:spPr>
          <a:xfrm>
            <a:off x="457200" y="5610225"/>
            <a:ext cx="1173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https://markirovka.ru/community/ask-expert/zadayte-vopros-pro-poekzemplyarnuyu-proslezhivaemost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932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163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Circe-Bold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Корень Александр</dc:creator>
  <cp:lastModifiedBy>Корень Александр</cp:lastModifiedBy>
  <cp:revision>15</cp:revision>
  <dcterms:created xsi:type="dcterms:W3CDTF">2025-09-02T13:45:51Z</dcterms:created>
  <dcterms:modified xsi:type="dcterms:W3CDTF">2025-09-02T14:33:13Z</dcterms:modified>
</cp:coreProperties>
</file>