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FF"/>
    <a:srgbClr val="47FFD1"/>
    <a:srgbClr val="63E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48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9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4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22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7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18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98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72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33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0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8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773CE-1038-44B5-B106-B7F8A7D51712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77703-AB42-4878-9FCA-E411871A0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17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image" Target="../media/image705.svg"/><Relationship Id="rId26" Type="http://schemas.openxmlformats.org/officeDocument/2006/relationships/image" Target="../media/image713.svg"/><Relationship Id="rId39" Type="http://schemas.openxmlformats.org/officeDocument/2006/relationships/image" Target="../media/image725.svg"/><Relationship Id="rId21" Type="http://schemas.openxmlformats.org/officeDocument/2006/relationships/image" Target="../media/image9.png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47" Type="http://schemas.openxmlformats.org/officeDocument/2006/relationships/image" Target="../media/image733.svg"/><Relationship Id="rId50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703.svg"/><Relationship Id="rId29" Type="http://schemas.openxmlformats.org/officeDocument/2006/relationships/image" Target="../media/image715.svg"/><Relationship Id="rId11" Type="http://schemas.openxmlformats.org/officeDocument/2006/relationships/image" Target="../media/image4.png"/><Relationship Id="rId24" Type="http://schemas.openxmlformats.org/officeDocument/2006/relationships/image" Target="../media/image711.svg"/><Relationship Id="rId32" Type="http://schemas.openxmlformats.org/officeDocument/2006/relationships/image" Target="../media/image16.png"/><Relationship Id="rId37" Type="http://schemas.openxmlformats.org/officeDocument/2006/relationships/image" Target="../media/image723.svg"/><Relationship Id="rId40" Type="http://schemas.openxmlformats.org/officeDocument/2006/relationships/image" Target="../media/image20.png"/><Relationship Id="rId45" Type="http://schemas.openxmlformats.org/officeDocument/2006/relationships/image" Target="../media/image731.svg"/><Relationship Id="rId53" Type="http://schemas.openxmlformats.org/officeDocument/2006/relationships/image" Target="../media/image27.png"/><Relationship Id="rId5" Type="http://schemas.openxmlformats.org/officeDocument/2006/relationships/image" Target="../media/image693.svg"/><Relationship Id="rId15" Type="http://schemas.openxmlformats.org/officeDocument/2006/relationships/image" Target="../media/image6.png"/><Relationship Id="rId23" Type="http://schemas.openxmlformats.org/officeDocument/2006/relationships/image" Target="../media/image11.png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49" Type="http://schemas.openxmlformats.org/officeDocument/2006/relationships/image" Target="../media/image735.svg"/><Relationship Id="rId10" Type="http://schemas.openxmlformats.org/officeDocument/2006/relationships/image" Target="../media/image697.svg"/><Relationship Id="rId19" Type="http://schemas.openxmlformats.org/officeDocument/2006/relationships/image" Target="../media/image8.png"/><Relationship Id="rId31" Type="http://schemas.openxmlformats.org/officeDocument/2006/relationships/image" Target="../media/image717.svg"/><Relationship Id="rId44" Type="http://schemas.openxmlformats.org/officeDocument/2006/relationships/image" Target="../media/image22.png"/><Relationship Id="rId52" Type="http://schemas.openxmlformats.org/officeDocument/2006/relationships/image" Target="../media/image738.svg"/><Relationship Id="rId9" Type="http://schemas.openxmlformats.org/officeDocument/2006/relationships/image" Target="../media/image3.png"/><Relationship Id="rId14" Type="http://schemas.openxmlformats.org/officeDocument/2006/relationships/image" Target="../media/image701.svg"/><Relationship Id="rId22" Type="http://schemas.openxmlformats.org/officeDocument/2006/relationships/image" Target="../media/image10.png"/><Relationship Id="rId27" Type="http://schemas.openxmlformats.org/officeDocument/2006/relationships/image" Target="../media/image13.png"/><Relationship Id="rId30" Type="http://schemas.openxmlformats.org/officeDocument/2006/relationships/image" Target="../media/image15.png"/><Relationship Id="rId35" Type="http://schemas.openxmlformats.org/officeDocument/2006/relationships/image" Target="../media/image721.svg"/><Relationship Id="rId43" Type="http://schemas.openxmlformats.org/officeDocument/2006/relationships/image" Target="../media/image729.svg"/><Relationship Id="rId48" Type="http://schemas.openxmlformats.org/officeDocument/2006/relationships/image" Target="../media/image24.png"/><Relationship Id="rId8" Type="http://schemas.openxmlformats.org/officeDocument/2006/relationships/image" Target="../media/image695.svg"/><Relationship Id="rId51" Type="http://schemas.openxmlformats.org/officeDocument/2006/relationships/image" Target="../media/image26.png"/><Relationship Id="rId12" Type="http://schemas.openxmlformats.org/officeDocument/2006/relationships/image" Target="../media/image699.svg"/><Relationship Id="rId17" Type="http://schemas.openxmlformats.org/officeDocument/2006/relationships/image" Target="../media/image7.png"/><Relationship Id="rId25" Type="http://schemas.openxmlformats.org/officeDocument/2006/relationships/image" Target="../media/image12.png"/><Relationship Id="rId33" Type="http://schemas.openxmlformats.org/officeDocument/2006/relationships/image" Target="../media/image719.svg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20" Type="http://schemas.openxmlformats.org/officeDocument/2006/relationships/image" Target="../media/image707.svg"/><Relationship Id="rId41" Type="http://schemas.openxmlformats.org/officeDocument/2006/relationships/image" Target="../media/image727.svg"/><Relationship Id="rId54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507779" y="2097181"/>
            <a:ext cx="4076235" cy="3364439"/>
            <a:chOff x="6067942" y="1368573"/>
            <a:chExt cx="4904858" cy="3989303"/>
          </a:xfrm>
        </p:grpSpPr>
        <p:pic>
          <p:nvPicPr>
            <p:cNvPr id="6" name="Рисунок 5">
              <a:extLst>
                <a:ext uri="{FF2B5EF4-FFF2-40B4-BE49-F238E27FC236}">
                  <a16:creationId xmlns="" xmlns:a16="http://schemas.microsoft.com/office/drawing/2014/main" id="{1635E079-031A-4BB7-9FC8-8D03944C6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6067942" y="2913207"/>
              <a:ext cx="2327496" cy="2302155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618EE80C-547C-48CE-8CAE-2BBAD6C21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6428746" y="4809829"/>
              <a:ext cx="930686" cy="522186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="" xmlns:a16="http://schemas.microsoft.com/office/drawing/2014/main" id="{3776E9D9-4AF4-437F-A10E-DB63C2109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6419183" y="4952343"/>
              <a:ext cx="930686" cy="401395"/>
            </a:xfrm>
            <a:prstGeom prst="rect">
              <a:avLst/>
            </a:prstGeom>
          </p:spPr>
        </p:pic>
        <p:pic>
          <p:nvPicPr>
            <p:cNvPr id="9" name="Рисунок 8">
              <a:extLst>
                <a:ext uri="{FF2B5EF4-FFF2-40B4-BE49-F238E27FC236}">
                  <a16:creationId xmlns="" xmlns:a16="http://schemas.microsoft.com/office/drawing/2014/main" id="{05E89FD1-B4B7-482C-8802-6F6D4CFC9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6114798" y="3158551"/>
              <a:ext cx="1536249" cy="1885041"/>
            </a:xfrm>
            <a:prstGeom prst="rect">
              <a:avLst/>
            </a:prstGeom>
          </p:spPr>
        </p:pic>
        <p:pic>
          <p:nvPicPr>
            <p:cNvPr id="10" name="Рисунок 9">
              <a:extLst>
                <a:ext uri="{FF2B5EF4-FFF2-40B4-BE49-F238E27FC236}">
                  <a16:creationId xmlns="" xmlns:a16="http://schemas.microsoft.com/office/drawing/2014/main" id="{A5D560A4-C778-4DC2-9D4D-2F80468FE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7199550" y="1765946"/>
              <a:ext cx="2490850" cy="2490850"/>
            </a:xfrm>
            <a:prstGeom prst="rect">
              <a:avLst/>
            </a:prstGeom>
          </p:spPr>
        </p:pic>
        <p:pic>
          <p:nvPicPr>
            <p:cNvPr id="11" name="Рисунок 10">
              <a:extLst>
                <a:ext uri="{FF2B5EF4-FFF2-40B4-BE49-F238E27FC236}">
                  <a16:creationId xmlns="" xmlns:a16="http://schemas.microsoft.com/office/drawing/2014/main" id="{E9DA64BF-498C-4F3F-B0E0-C27DD9FAC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p:blipFill>
          <p:spPr>
            <a:xfrm>
              <a:off x="6374882" y="3667641"/>
              <a:ext cx="1016079" cy="1280564"/>
            </a:xfrm>
            <a:prstGeom prst="rect">
              <a:avLst/>
            </a:prstGeom>
          </p:spPr>
        </p:pic>
        <p:pic>
          <p:nvPicPr>
            <p:cNvPr id="12" name="Рисунок 11">
              <a:extLst>
                <a:ext uri="{FF2B5EF4-FFF2-40B4-BE49-F238E27FC236}">
                  <a16:creationId xmlns="" xmlns:a16="http://schemas.microsoft.com/office/drawing/2014/main" id="{0D7D5902-316B-4865-86C9-89C8763AE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8"/>
                </a:ext>
              </a:extLst>
            </a:blip>
            <a:stretch>
              <a:fillRect/>
            </a:stretch>
          </p:blipFill>
          <p:spPr>
            <a:xfrm>
              <a:off x="6146235" y="3883174"/>
              <a:ext cx="1653469" cy="785648"/>
            </a:xfrm>
            <a:prstGeom prst="rect">
              <a:avLst/>
            </a:prstGeom>
          </p:spPr>
        </p:pic>
        <p:pic>
          <p:nvPicPr>
            <p:cNvPr id="13" name="Рисунок 12">
              <a:extLst>
                <a:ext uri="{FF2B5EF4-FFF2-40B4-BE49-F238E27FC236}">
                  <a16:creationId xmlns="" xmlns:a16="http://schemas.microsoft.com/office/drawing/2014/main" id="{EDA0A01F-9CAE-4FD1-ABFD-F18810738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p:blipFill>
          <p:spPr>
            <a:xfrm>
              <a:off x="6601521" y="3952043"/>
              <a:ext cx="1443666" cy="666157"/>
            </a:xfrm>
            <a:prstGeom prst="rect">
              <a:avLst/>
            </a:prstGeom>
          </p:spPr>
        </p:pic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0A01F355-F098-448C-8510-9F81598C5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5462" y="4464602"/>
              <a:ext cx="474412" cy="846609"/>
            </a:xfrm>
            <a:prstGeom prst="rect">
              <a:avLst/>
            </a:prstGeom>
          </p:spPr>
        </p:pic>
        <p:pic>
          <p:nvPicPr>
            <p:cNvPr id="15" name="Рисунок 14">
              <a:extLst>
                <a:ext uri="{FF2B5EF4-FFF2-40B4-BE49-F238E27FC236}">
                  <a16:creationId xmlns="" xmlns:a16="http://schemas.microsoft.com/office/drawing/2014/main" id="{889F7B1F-2AA3-40B9-8AE1-C0946619E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6856" y="3850373"/>
              <a:ext cx="818606" cy="1460838"/>
            </a:xfrm>
            <a:prstGeom prst="rect">
              <a:avLst/>
            </a:prstGeom>
          </p:spPr>
        </p:pic>
        <p:pic>
          <p:nvPicPr>
            <p:cNvPr id="16" name="Рисунок 15">
              <a:extLst>
                <a:ext uri="{FF2B5EF4-FFF2-40B4-BE49-F238E27FC236}">
                  <a16:creationId xmlns="" xmlns:a16="http://schemas.microsoft.com/office/drawing/2014/main" id="{55157BC7-51A4-458B-992F-41D79B3CB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4"/>
                </a:ext>
              </a:extLst>
            </a:blip>
            <a:stretch>
              <a:fillRect/>
            </a:stretch>
          </p:blipFill>
          <p:spPr>
            <a:xfrm>
              <a:off x="8538876" y="1368573"/>
              <a:ext cx="597558" cy="597558"/>
            </a:xfrm>
            <a:prstGeom prst="rect">
              <a:avLst/>
            </a:prstGeom>
          </p:spPr>
        </p:pic>
        <p:pic>
          <p:nvPicPr>
            <p:cNvPr id="17" name="Рисунок 16">
              <a:extLst>
                <a:ext uri="{FF2B5EF4-FFF2-40B4-BE49-F238E27FC236}">
                  <a16:creationId xmlns="" xmlns:a16="http://schemas.microsoft.com/office/drawing/2014/main" id="{1047F136-F320-48A9-82F1-180891848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6"/>
                </a:ext>
              </a:extLst>
            </a:blip>
            <a:stretch>
              <a:fillRect/>
            </a:stretch>
          </p:blipFill>
          <p:spPr>
            <a:xfrm>
              <a:off x="6351182" y="2931208"/>
              <a:ext cx="188502" cy="188502"/>
            </a:xfrm>
            <a:prstGeom prst="rect">
              <a:avLst/>
            </a:prstGeom>
          </p:spPr>
        </p:pic>
        <p:pic>
          <p:nvPicPr>
            <p:cNvPr id="18" name="Рисунок 17">
              <a:extLst>
                <a:ext uri="{FF2B5EF4-FFF2-40B4-BE49-F238E27FC236}">
                  <a16:creationId xmlns="" xmlns:a16="http://schemas.microsoft.com/office/drawing/2014/main" id="{C7611C57-016F-48CA-BFAF-93EE5C5FE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6"/>
                </a:ext>
              </a:extLst>
            </a:blip>
            <a:stretch>
              <a:fillRect/>
            </a:stretch>
          </p:blipFill>
          <p:spPr>
            <a:xfrm>
              <a:off x="10164096" y="2351164"/>
              <a:ext cx="127117" cy="127117"/>
            </a:xfrm>
            <a:prstGeom prst="rect">
              <a:avLst/>
            </a:prstGeom>
          </p:spPr>
        </p:pic>
        <p:pic>
          <p:nvPicPr>
            <p:cNvPr id="19" name="Рисунок 18">
              <a:extLst>
                <a:ext uri="{FF2B5EF4-FFF2-40B4-BE49-F238E27FC236}">
                  <a16:creationId xmlns="" xmlns:a16="http://schemas.microsoft.com/office/drawing/2014/main" id="{A27E2999-BF99-4514-8441-82483C9F3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6627960" y="2351164"/>
              <a:ext cx="577321" cy="933205"/>
            </a:xfrm>
            <a:prstGeom prst="rect">
              <a:avLst/>
            </a:prstGeom>
          </p:spPr>
        </p:pic>
        <p:pic>
          <p:nvPicPr>
            <p:cNvPr id="20" name="Рисунок 19">
              <a:extLst>
                <a:ext uri="{FF2B5EF4-FFF2-40B4-BE49-F238E27FC236}">
                  <a16:creationId xmlns="" xmlns:a16="http://schemas.microsoft.com/office/drawing/2014/main" id="{3CBE009F-7709-4ADF-AE89-802D59FA73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8619687" y="2226870"/>
              <a:ext cx="1317373" cy="1645727"/>
            </a:xfrm>
            <a:prstGeom prst="rect">
              <a:avLst/>
            </a:prstGeom>
          </p:spPr>
        </p:pic>
        <p:pic>
          <p:nvPicPr>
            <p:cNvPr id="21" name="Рисунок 20">
              <a:extLst>
                <a:ext uri="{FF2B5EF4-FFF2-40B4-BE49-F238E27FC236}">
                  <a16:creationId xmlns="" xmlns:a16="http://schemas.microsoft.com/office/drawing/2014/main" id="{D6945057-5156-4055-8AA9-2FABD8C1F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3"/>
                </a:ext>
              </a:extLst>
            </a:blip>
            <a:stretch>
              <a:fillRect/>
            </a:stretch>
          </p:blipFill>
          <p:spPr>
            <a:xfrm>
              <a:off x="9084178" y="2573895"/>
              <a:ext cx="550355" cy="681873"/>
            </a:xfrm>
            <a:prstGeom prst="rect">
              <a:avLst/>
            </a:prstGeom>
          </p:spPr>
        </p:pic>
        <p:pic>
          <p:nvPicPr>
            <p:cNvPr id="22" name="Рисунок 21">
              <a:extLst>
                <a:ext uri="{FF2B5EF4-FFF2-40B4-BE49-F238E27FC236}">
                  <a16:creationId xmlns="" xmlns:a16="http://schemas.microsoft.com/office/drawing/2014/main" id="{36C3B1DE-608A-47B5-88FE-E610D2D12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9031260" y="2081200"/>
              <a:ext cx="604899" cy="766605"/>
            </a:xfrm>
            <a:prstGeom prst="rect">
              <a:avLst/>
            </a:prstGeom>
          </p:spPr>
        </p:pic>
        <p:pic>
          <p:nvPicPr>
            <p:cNvPr id="23" name="Рисунок 22">
              <a:extLst>
                <a:ext uri="{FF2B5EF4-FFF2-40B4-BE49-F238E27FC236}">
                  <a16:creationId xmlns="" xmlns:a16="http://schemas.microsoft.com/office/drawing/2014/main" id="{EAE59AD2-63D2-4C91-A9F3-D788E4E527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9099475" y="3202460"/>
              <a:ext cx="434460" cy="53308"/>
            </a:xfrm>
            <a:prstGeom prst="rect">
              <a:avLst/>
            </a:prstGeom>
          </p:spPr>
        </p:pic>
        <p:pic>
          <p:nvPicPr>
            <p:cNvPr id="24" name="Рисунок 23">
              <a:extLst>
                <a:ext uri="{FF2B5EF4-FFF2-40B4-BE49-F238E27FC236}">
                  <a16:creationId xmlns="" xmlns:a16="http://schemas.microsoft.com/office/drawing/2014/main" id="{63F44EC4-0CD5-4F7B-828F-7D8021D8C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9"/>
                </a:ext>
              </a:extLst>
            </a:blip>
            <a:stretch>
              <a:fillRect/>
            </a:stretch>
          </p:blipFill>
          <p:spPr>
            <a:xfrm>
              <a:off x="9031255" y="4071759"/>
              <a:ext cx="1033329" cy="1260256"/>
            </a:xfrm>
            <a:prstGeom prst="rect">
              <a:avLst/>
            </a:prstGeom>
          </p:spPr>
        </p:pic>
        <p:pic>
          <p:nvPicPr>
            <p:cNvPr id="25" name="Рисунок 24">
              <a:extLst>
                <a:ext uri="{FF2B5EF4-FFF2-40B4-BE49-F238E27FC236}">
                  <a16:creationId xmlns="" xmlns:a16="http://schemas.microsoft.com/office/drawing/2014/main" id="{F16101F5-E3EF-40D3-8F9D-63E1CA1E08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1"/>
                </a:ext>
              </a:extLst>
            </a:blip>
            <a:stretch>
              <a:fillRect/>
            </a:stretch>
          </p:blipFill>
          <p:spPr>
            <a:xfrm>
              <a:off x="8975362" y="3247829"/>
              <a:ext cx="881239" cy="1762477"/>
            </a:xfrm>
            <a:prstGeom prst="rect">
              <a:avLst/>
            </a:prstGeom>
          </p:spPr>
        </p:pic>
        <p:pic>
          <p:nvPicPr>
            <p:cNvPr id="26" name="Рисунок 25">
              <a:extLst>
                <a:ext uri="{FF2B5EF4-FFF2-40B4-BE49-F238E27FC236}">
                  <a16:creationId xmlns="" xmlns:a16="http://schemas.microsoft.com/office/drawing/2014/main" id="{A4FC6D71-CB56-4413-A801-44AE4BB26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3"/>
                </a:ext>
              </a:extLst>
            </a:blip>
            <a:stretch>
              <a:fillRect/>
            </a:stretch>
          </p:blipFill>
          <p:spPr>
            <a:xfrm>
              <a:off x="8641554" y="2486593"/>
              <a:ext cx="1174830" cy="1156908"/>
            </a:xfrm>
            <a:prstGeom prst="rect">
              <a:avLst/>
            </a:prstGeom>
          </p:spPr>
        </p:pic>
        <p:pic>
          <p:nvPicPr>
            <p:cNvPr id="27" name="Рисунок 26">
              <a:extLst>
                <a:ext uri="{FF2B5EF4-FFF2-40B4-BE49-F238E27FC236}">
                  <a16:creationId xmlns="" xmlns:a16="http://schemas.microsoft.com/office/drawing/2014/main" id="{D767D085-5ED9-4144-9B27-BB9B987A1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5"/>
                </a:ext>
              </a:extLst>
            </a:blip>
            <a:stretch>
              <a:fillRect/>
            </a:stretch>
          </p:blipFill>
          <p:spPr>
            <a:xfrm>
              <a:off x="7323354" y="1966131"/>
              <a:ext cx="321455" cy="333434"/>
            </a:xfrm>
            <a:prstGeom prst="rect">
              <a:avLst/>
            </a:prstGeom>
          </p:spPr>
        </p:pic>
        <p:pic>
          <p:nvPicPr>
            <p:cNvPr id="28" name="Рисунок 27">
              <a:extLst>
                <a:ext uri="{FF2B5EF4-FFF2-40B4-BE49-F238E27FC236}">
                  <a16:creationId xmlns="" xmlns:a16="http://schemas.microsoft.com/office/drawing/2014/main" id="{643EFDDD-60BE-49F3-B5E3-DEB2D5EB3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7"/>
                </a:ext>
              </a:extLst>
            </a:blip>
            <a:stretch>
              <a:fillRect/>
            </a:stretch>
          </p:blipFill>
          <p:spPr>
            <a:xfrm>
              <a:off x="6067942" y="5289345"/>
              <a:ext cx="4904858" cy="68531"/>
            </a:xfrm>
            <a:prstGeom prst="rect">
              <a:avLst/>
            </a:prstGeom>
          </p:spPr>
        </p:pic>
        <p:pic>
          <p:nvPicPr>
            <p:cNvPr id="29" name="Рисунок 28">
              <a:extLst>
                <a:ext uri="{FF2B5EF4-FFF2-40B4-BE49-F238E27FC236}">
                  <a16:creationId xmlns="" xmlns:a16="http://schemas.microsoft.com/office/drawing/2014/main" id="{E974A807-0F7A-476A-BCD9-DCBB4BE12C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9"/>
                </a:ext>
              </a:extLst>
            </a:blip>
            <a:stretch>
              <a:fillRect/>
            </a:stretch>
          </p:blipFill>
          <p:spPr>
            <a:xfrm flipV="1">
              <a:off x="9385107" y="2951477"/>
              <a:ext cx="45719" cy="45719"/>
            </a:xfrm>
            <a:prstGeom prst="rect">
              <a:avLst/>
            </a:prstGeom>
          </p:spPr>
        </p:pic>
        <p:pic>
          <p:nvPicPr>
            <p:cNvPr id="30" name="Рисунок 29">
              <a:extLst>
                <a:ext uri="{FF2B5EF4-FFF2-40B4-BE49-F238E27FC236}">
                  <a16:creationId xmlns="" xmlns:a16="http://schemas.microsoft.com/office/drawing/2014/main" id="{DE6E6CCA-16AC-4561-A080-921695F40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9"/>
                </a:ext>
              </a:extLst>
            </a:blip>
            <a:stretch>
              <a:fillRect/>
            </a:stretch>
          </p:blipFill>
          <p:spPr>
            <a:xfrm flipV="1">
              <a:off x="9392250" y="3063113"/>
              <a:ext cx="45719" cy="45719"/>
            </a:xfrm>
            <a:prstGeom prst="rect">
              <a:avLst/>
            </a:prstGeom>
          </p:spPr>
        </p:pic>
        <p:pic>
          <p:nvPicPr>
            <p:cNvPr id="31" name="Рисунок 30">
              <a:extLst>
                <a:ext uri="{FF2B5EF4-FFF2-40B4-BE49-F238E27FC236}">
                  <a16:creationId xmlns="" xmlns:a16="http://schemas.microsoft.com/office/drawing/2014/main" id="{6FA340B3-0F38-4885-A0A2-F0E5B5A42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9"/>
                </a:ext>
              </a:extLst>
            </a:blip>
            <a:stretch>
              <a:fillRect/>
            </a:stretch>
          </p:blipFill>
          <p:spPr>
            <a:xfrm flipV="1">
              <a:off x="9403204" y="3162066"/>
              <a:ext cx="45719" cy="45719"/>
            </a:xfrm>
            <a:prstGeom prst="rect">
              <a:avLst/>
            </a:prstGeom>
          </p:spPr>
        </p:pic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FAFAC359-93CD-4095-A7AA-DAC3DFACDA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215" y="3920939"/>
              <a:ext cx="1559963" cy="1366419"/>
            </a:xfrm>
            <a:prstGeom prst="rect">
              <a:avLst/>
            </a:prstGeom>
          </p:spPr>
        </p:pic>
        <p:pic>
          <p:nvPicPr>
            <p:cNvPr id="33" name="Рисунок 32">
              <a:extLst>
                <a:ext uri="{FF2B5EF4-FFF2-40B4-BE49-F238E27FC236}">
                  <a16:creationId xmlns="" xmlns:a16="http://schemas.microsoft.com/office/drawing/2014/main" id="{389EC5F5-CEE7-4FB9-B7DA-015AF073B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2"/>
                </a:ext>
              </a:extLst>
            </a:blip>
            <a:stretch>
              <a:fillRect/>
            </a:stretch>
          </p:blipFill>
          <p:spPr>
            <a:xfrm>
              <a:off x="8982248" y="3252109"/>
              <a:ext cx="644912" cy="334253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0" y="-4324"/>
            <a:ext cx="12192000" cy="102616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203200" dist="38100" dir="5400000" algn="t" rotWithShape="0">
              <a:schemeClr val="bg2">
                <a:lumMod val="50000"/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Picture 7" descr="основное лого 2 красноярский край"/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63513"/>
            <a:ext cx="223361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78304" y="190866"/>
            <a:ext cx="9313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ПОЛУЧИТЬ ГОСУДАРСТВЕННЫЕ УСЛУГИ РОСРЕЕСТРА </a:t>
            </a:r>
          </a:p>
          <a:p>
            <a:r>
              <a:rPr lang="ru-RU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КАДАСТРОВОМУ УЧЕТУ И РЕГИСТРАЦИИ ПРАВ СТАЛО ЕЩЕ ДОСТУПНЕЕ</a:t>
            </a:r>
            <a:endParaRPr lang="ru-RU" dirty="0">
              <a:solidFill>
                <a:srgbClr val="008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61469" y="1449643"/>
            <a:ext cx="433125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невозможности государственной регистрации прав без личного участия правообладателя;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внесении в ЕГРН сведений о ранее учтенном объекте недвижимости;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исправлении технической ошибки;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внесении в Единый государственный реестр недвижимости сведений об адресе электронной почты и (или) о почтовом адресе правообладателя;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государственном кадастровом учете в связи с изменением основных сведений об объекте недвижимости;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государственном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кадастровом учете и государственной регистрации права собственности на созданный или реконструированный объект ИЖС, садовый дом;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государственном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кадастровом учете и государственной регистрации прав в отношении земельного участка или земельных участков, образуемых путем перераспределения земель;</a:t>
            </a:r>
          </a:p>
          <a:p>
            <a:pPr marL="171450" indent="-171450">
              <a:spcAft>
                <a:spcPts val="600"/>
              </a:spcAft>
              <a:buClr>
                <a:srgbClr val="008CFF"/>
              </a:buClr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государственном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кадастровом учете и государственной регистрации в случае образования двух и более объектов путем раздела, объединения земельных участков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8289" y="3110240"/>
            <a:ext cx="30486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Достаточно быть зарегистрированным на Портале государственных услуг </a:t>
            </a:r>
            <a:r>
              <a:rPr lang="en-US" sz="16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gosuslugi.ru</a:t>
            </a:r>
            <a:endParaRPr lang="ru-RU" sz="16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38" y="2786460"/>
            <a:ext cx="690569" cy="690569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256561" y="1312688"/>
            <a:ext cx="31925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ВНИМАНИЕ!!!  </a:t>
            </a:r>
          </a:p>
          <a:p>
            <a:pPr algn="ctr"/>
            <a:r>
              <a:rPr lang="ru-RU" sz="16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Подача </a:t>
            </a:r>
            <a:r>
              <a:rPr lang="ru-RU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заявлений с использованием Личного кабинета сайта </a:t>
            </a:r>
            <a:r>
              <a:rPr lang="en-US" sz="16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rosreestr.gov.ru</a:t>
            </a:r>
            <a:r>
              <a:rPr lang="ru-RU" sz="16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возможна</a:t>
            </a:r>
            <a:r>
              <a:rPr lang="en-US" sz="16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ru-RU" sz="1600" b="1" dirty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электронной </a:t>
            </a:r>
            <a:r>
              <a:rPr lang="ru-RU" sz="1600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подписи</a:t>
            </a:r>
            <a:endParaRPr lang="ru-RU" sz="16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Стрелка влево 44"/>
          <p:cNvSpPr/>
          <p:nvPr/>
        </p:nvSpPr>
        <p:spPr>
          <a:xfrm rot="10800000">
            <a:off x="4108214" y="7250898"/>
            <a:ext cx="3957649" cy="585712"/>
          </a:xfrm>
          <a:prstGeom prst="leftArrow">
            <a:avLst/>
          </a:prstGeom>
          <a:gradFill flip="none" rotWithShape="1">
            <a:gsLst>
              <a:gs pos="0">
                <a:srgbClr val="008CFF"/>
              </a:gs>
              <a:gs pos="87000">
                <a:srgbClr val="63E1E8"/>
              </a:gs>
              <a:gs pos="100000">
                <a:srgbClr val="47FFD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44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" name="Rectangle: Rounded Corners 2">
            <a:extLst>
              <a:ext uri="{FF2B5EF4-FFF2-40B4-BE49-F238E27FC236}">
                <a16:creationId xmlns="" xmlns:a16="http://schemas.microsoft.com/office/drawing/2014/main" id="{B866591B-5B95-4616-B567-7E22C2EC4DFA}"/>
              </a:ext>
            </a:extLst>
          </p:cNvPr>
          <p:cNvSpPr/>
          <p:nvPr/>
        </p:nvSpPr>
        <p:spPr>
          <a:xfrm>
            <a:off x="0" y="5590825"/>
            <a:ext cx="12192000" cy="1310626"/>
          </a:xfrm>
          <a:prstGeom prst="rect">
            <a:avLst/>
          </a:prstGeom>
          <a:gradFill flip="none" rotWithShape="1">
            <a:gsLst>
              <a:gs pos="0">
                <a:srgbClr val="008CFF"/>
              </a:gs>
              <a:gs pos="87000">
                <a:srgbClr val="63E1E8"/>
              </a:gs>
              <a:gs pos="100000">
                <a:srgbClr val="47FFD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44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Скругленный прямоугольник 48">
            <a:extLst>
              <a:ext uri="{FF2B5EF4-FFF2-40B4-BE49-F238E27FC236}">
                <a16:creationId xmlns:a16="http://schemas.microsoft.com/office/drawing/2014/main" xmlns="" id="{09FEA501-3037-8550-8E59-215A96F61A8C}"/>
              </a:ext>
            </a:extLst>
          </p:cNvPr>
          <p:cNvSpPr>
            <a:spLocks/>
          </p:cNvSpPr>
          <p:nvPr/>
        </p:nvSpPr>
        <p:spPr>
          <a:xfrm>
            <a:off x="127223" y="6042270"/>
            <a:ext cx="2278800" cy="669989"/>
          </a:xfrm>
          <a:prstGeom prst="roundRect">
            <a:avLst>
              <a:gd name="adj" fmla="val 10384"/>
            </a:avLst>
          </a:prstGeom>
          <a:solidFill>
            <a:schemeClr val="bg1"/>
          </a:solidFill>
          <a:ln w="28575">
            <a:gradFill>
              <a:gsLst>
                <a:gs pos="0">
                  <a:srgbClr val="007AFF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3F3B7"/>
                </a:gs>
              </a:gsLst>
              <a:lin ang="5400000" scaled="1"/>
            </a:gradFill>
          </a:ln>
          <a:effectLst>
            <a:outerShdw blurRad="1397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456" tIns="33725" rIns="67456" bIns="33725" rtlCol="0" anchor="ctr"/>
          <a:lstStyle/>
          <a:p>
            <a:pPr marL="285750" indent="-285750" defTabSz="349013">
              <a:lnSpc>
                <a:spcPct val="90000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Скругленный прямоугольник 49">
            <a:extLst>
              <a:ext uri="{FF2B5EF4-FFF2-40B4-BE49-F238E27FC236}">
                <a16:creationId xmlns:a16="http://schemas.microsoft.com/office/drawing/2014/main" xmlns="" id="{09FEA501-3037-8550-8E59-215A96F61A8C}"/>
              </a:ext>
            </a:extLst>
          </p:cNvPr>
          <p:cNvSpPr>
            <a:spLocks/>
          </p:cNvSpPr>
          <p:nvPr/>
        </p:nvSpPr>
        <p:spPr>
          <a:xfrm>
            <a:off x="2541519" y="6046708"/>
            <a:ext cx="2278800" cy="657418"/>
          </a:xfrm>
          <a:prstGeom prst="roundRect">
            <a:avLst>
              <a:gd name="adj" fmla="val 10384"/>
            </a:avLst>
          </a:prstGeom>
          <a:solidFill>
            <a:schemeClr val="bg1"/>
          </a:solidFill>
          <a:ln w="28575">
            <a:gradFill>
              <a:gsLst>
                <a:gs pos="0">
                  <a:srgbClr val="007AFF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3F3B7"/>
                </a:gs>
              </a:gsLst>
              <a:lin ang="5400000" scaled="1"/>
            </a:gradFill>
          </a:ln>
          <a:effectLst>
            <a:outerShdw blurRad="1397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456" tIns="33725" rIns="67456" bIns="33725" rtlCol="0" anchor="ctr"/>
          <a:lstStyle/>
          <a:p>
            <a:pPr marL="285750" indent="-285750" defTabSz="349013">
              <a:lnSpc>
                <a:spcPct val="90000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Скругленный прямоугольник 50">
            <a:extLst>
              <a:ext uri="{FF2B5EF4-FFF2-40B4-BE49-F238E27FC236}">
                <a16:creationId xmlns:a16="http://schemas.microsoft.com/office/drawing/2014/main" xmlns="" id="{09FEA501-3037-8550-8E59-215A96F61A8C}"/>
              </a:ext>
            </a:extLst>
          </p:cNvPr>
          <p:cNvSpPr>
            <a:spLocks/>
          </p:cNvSpPr>
          <p:nvPr/>
        </p:nvSpPr>
        <p:spPr>
          <a:xfrm>
            <a:off x="4947877" y="6046708"/>
            <a:ext cx="2278800" cy="665551"/>
          </a:xfrm>
          <a:prstGeom prst="roundRect">
            <a:avLst>
              <a:gd name="adj" fmla="val 10384"/>
            </a:avLst>
          </a:prstGeom>
          <a:solidFill>
            <a:schemeClr val="bg1"/>
          </a:solidFill>
          <a:ln w="28575">
            <a:gradFill>
              <a:gsLst>
                <a:gs pos="0">
                  <a:srgbClr val="007AFF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3F3B7"/>
                </a:gs>
              </a:gsLst>
              <a:lin ang="5400000" scaled="1"/>
            </a:gradFill>
          </a:ln>
          <a:effectLst>
            <a:outerShdw blurRad="1397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456" tIns="33725" rIns="67456" bIns="33725" rtlCol="0" anchor="ctr"/>
          <a:lstStyle/>
          <a:p>
            <a:pPr marL="285750" indent="-285750" defTabSz="349013">
              <a:lnSpc>
                <a:spcPct val="90000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Скругленный прямоугольник 51">
            <a:extLst>
              <a:ext uri="{FF2B5EF4-FFF2-40B4-BE49-F238E27FC236}">
                <a16:creationId xmlns:a16="http://schemas.microsoft.com/office/drawing/2014/main" xmlns="" id="{09FEA501-3037-8550-8E59-215A96F61A8C}"/>
              </a:ext>
            </a:extLst>
          </p:cNvPr>
          <p:cNvSpPr>
            <a:spLocks/>
          </p:cNvSpPr>
          <p:nvPr/>
        </p:nvSpPr>
        <p:spPr>
          <a:xfrm>
            <a:off x="7353481" y="6056784"/>
            <a:ext cx="2278800" cy="661857"/>
          </a:xfrm>
          <a:prstGeom prst="roundRect">
            <a:avLst>
              <a:gd name="adj" fmla="val 10384"/>
            </a:avLst>
          </a:prstGeom>
          <a:solidFill>
            <a:schemeClr val="bg1"/>
          </a:solidFill>
          <a:ln w="28575">
            <a:gradFill>
              <a:gsLst>
                <a:gs pos="0">
                  <a:srgbClr val="007AFF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3F3B7"/>
                </a:gs>
              </a:gsLst>
              <a:lin ang="5400000" scaled="1"/>
            </a:gradFill>
          </a:ln>
          <a:effectLst>
            <a:outerShdw blurRad="1397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456" tIns="33725" rIns="67456" bIns="33725" rtlCol="0" anchor="ctr"/>
          <a:lstStyle/>
          <a:p>
            <a:pPr marL="285750" indent="-285750" defTabSz="349013">
              <a:lnSpc>
                <a:spcPct val="90000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Скругленный прямоугольник 52">
            <a:extLst>
              <a:ext uri="{FF2B5EF4-FFF2-40B4-BE49-F238E27FC236}">
                <a16:creationId xmlns:a16="http://schemas.microsoft.com/office/drawing/2014/main" xmlns="" id="{09FEA501-3037-8550-8E59-215A96F61A8C}"/>
              </a:ext>
            </a:extLst>
          </p:cNvPr>
          <p:cNvSpPr>
            <a:spLocks/>
          </p:cNvSpPr>
          <p:nvPr/>
        </p:nvSpPr>
        <p:spPr>
          <a:xfrm>
            <a:off x="9759085" y="6042270"/>
            <a:ext cx="2277271" cy="669989"/>
          </a:xfrm>
          <a:prstGeom prst="roundRect">
            <a:avLst>
              <a:gd name="adj" fmla="val 10384"/>
            </a:avLst>
          </a:prstGeom>
          <a:solidFill>
            <a:schemeClr val="bg1"/>
          </a:solidFill>
          <a:ln w="28575">
            <a:gradFill>
              <a:gsLst>
                <a:gs pos="0">
                  <a:srgbClr val="007AFF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3F3B7"/>
                </a:gs>
              </a:gsLst>
              <a:lin ang="5400000" scaled="1"/>
            </a:gradFill>
          </a:ln>
          <a:effectLst>
            <a:outerShdw blurRad="1397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456" tIns="33725" rIns="67456" bIns="33725" rtlCol="0" anchor="ctr"/>
          <a:lstStyle/>
          <a:p>
            <a:pPr marL="285750" indent="-285750" defTabSz="349013">
              <a:lnSpc>
                <a:spcPct val="90000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9803408" y="6219309"/>
            <a:ext cx="2188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сокращение сроков</a:t>
            </a:r>
          </a:p>
        </p:txBody>
      </p:sp>
      <p:sp>
        <p:nvSpPr>
          <p:cNvPr id="40" name="Text Box 26"/>
          <p:cNvSpPr txBox="1">
            <a:spLocks noChangeArrowheads="1"/>
          </p:cNvSpPr>
          <p:nvPr/>
        </p:nvSpPr>
        <p:spPr bwMode="auto">
          <a:xfrm>
            <a:off x="178388" y="6116568"/>
            <a:ext cx="2184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24/7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err="1"/>
              <a:t>круглосуточность</a:t>
            </a:r>
            <a:endParaRPr lang="ru-RU" altLang="ru-RU" sz="1400" b="1" dirty="0"/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714660" y="6116568"/>
            <a:ext cx="18892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прозрачность и простота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5074962" y="6208291"/>
            <a:ext cx="2024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безопасность</a:t>
            </a:r>
          </a:p>
        </p:txBody>
      </p: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7225923" y="6078013"/>
            <a:ext cx="2586724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экстерриториальность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dirty="0"/>
              <a:t>(отсутствие привязки к месту нахождения недвижимости)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75559" y="5638033"/>
            <a:ext cx="782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ПОЛУЧЕНИЯ УСЛУГ В ЭЛЕКТРОННОМ ВИДЕ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олилиния 55"/>
          <p:cNvSpPr/>
          <p:nvPr/>
        </p:nvSpPr>
        <p:spPr>
          <a:xfrm>
            <a:off x="3449150" y="1486650"/>
            <a:ext cx="4096173" cy="864455"/>
          </a:xfrm>
          <a:custGeom>
            <a:avLst/>
            <a:gdLst>
              <a:gd name="connsiteX0" fmla="*/ 0 w 4096173"/>
              <a:gd name="connsiteY0" fmla="*/ 864455 h 864455"/>
              <a:gd name="connsiteX1" fmla="*/ 2346960 w 4096173"/>
              <a:gd name="connsiteY1" fmla="*/ 11015 h 864455"/>
              <a:gd name="connsiteX2" fmla="*/ 3230880 w 4096173"/>
              <a:gd name="connsiteY2" fmla="*/ 361535 h 864455"/>
              <a:gd name="connsiteX3" fmla="*/ 3977640 w 4096173"/>
              <a:gd name="connsiteY3" fmla="*/ 87215 h 864455"/>
              <a:gd name="connsiteX4" fmla="*/ 4084320 w 4096173"/>
              <a:gd name="connsiteY4" fmla="*/ 56735 h 86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6173" h="864455">
                <a:moveTo>
                  <a:pt x="0" y="864455"/>
                </a:moveTo>
                <a:cubicBezTo>
                  <a:pt x="904240" y="479645"/>
                  <a:pt x="1808480" y="94835"/>
                  <a:pt x="2346960" y="11015"/>
                </a:cubicBezTo>
                <a:cubicBezTo>
                  <a:pt x="2885440" y="-72805"/>
                  <a:pt x="2959100" y="348835"/>
                  <a:pt x="3230880" y="361535"/>
                </a:cubicBezTo>
                <a:cubicBezTo>
                  <a:pt x="3502660" y="374235"/>
                  <a:pt x="3835400" y="138015"/>
                  <a:pt x="3977640" y="87215"/>
                </a:cubicBezTo>
                <a:cubicBezTo>
                  <a:pt x="4119880" y="36415"/>
                  <a:pt x="4102100" y="46575"/>
                  <a:pt x="4084320" y="56735"/>
                </a:cubicBezTo>
              </a:path>
            </a:pathLst>
          </a:custGeom>
          <a:noFill/>
          <a:ln w="25400" cmpd="sng">
            <a:solidFill>
              <a:srgbClr val="008CFF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177614" y="1137739"/>
            <a:ext cx="5014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Подать заявление через личный кабинет на сайте </a:t>
            </a:r>
            <a:r>
              <a:rPr lang="ru-RU" sz="1200" b="1" dirty="0" err="1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Росреестра</a:t>
            </a:r>
            <a:r>
              <a:rPr lang="ru-RU" sz="1200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200" b="1" dirty="0">
              <a:solidFill>
                <a:srgbClr val="008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4813" y="4341131"/>
            <a:ext cx="258635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Результат рассмотрения заявлений отразится в личном кабинете на сайте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Росреестра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будет заверен УКЭП государственного регистратора прав</a:t>
            </a:r>
          </a:p>
        </p:txBody>
      </p:sp>
    </p:spTree>
    <p:extLst>
      <p:ext uri="{BB962C8B-B14F-4D97-AF65-F5344CB8AC3E}">
        <p14:creationId xmlns:p14="http://schemas.microsoft.com/office/powerpoint/2010/main" val="42375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204</Words>
  <Application>Microsoft Office PowerPoint</Application>
  <PresentationFormat>Широкоэкранный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Грищенко Алла Владимировна</dc:creator>
  <cp:lastModifiedBy>Грищенко Алла Владимировна</cp:lastModifiedBy>
  <cp:revision>19</cp:revision>
  <cp:lastPrinted>2024-02-15T06:42:16Z</cp:lastPrinted>
  <dcterms:created xsi:type="dcterms:W3CDTF">2024-02-15T01:54:00Z</dcterms:created>
  <dcterms:modified xsi:type="dcterms:W3CDTF">2024-02-15T07:06:40Z</dcterms:modified>
</cp:coreProperties>
</file>